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77" r:id="rId3"/>
    <p:sldId id="279" r:id="rId4"/>
    <p:sldId id="298" r:id="rId5"/>
    <p:sldId id="300" r:id="rId6"/>
    <p:sldId id="301" r:id="rId7"/>
    <p:sldId id="302" r:id="rId8"/>
    <p:sldId id="308" r:id="rId9"/>
    <p:sldId id="309" r:id="rId10"/>
    <p:sldId id="310" r:id="rId11"/>
    <p:sldId id="316" r:id="rId12"/>
    <p:sldId id="257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877A0"/>
    <a:srgbClr val="6EA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159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350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08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257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432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255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29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50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799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595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648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8D166-5E59-400B-935E-551F61306888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8DF01-77D0-4B32-8863-99BA0C5C8B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84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88" y="-2889"/>
            <a:ext cx="12190412" cy="6718009"/>
            <a:chOff x="0" y="0"/>
            <a:chExt cx="11332" cy="637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332" cy="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72"/>
              <a:ext cx="4960" cy="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" y="2972"/>
              <a:ext cx="3552" cy="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6" y="2972"/>
              <a:ext cx="2836" cy="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009"/>
              <a:ext cx="1416" cy="1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" y="5009"/>
              <a:ext cx="718" cy="1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" y="6074"/>
              <a:ext cx="284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" y="5690"/>
              <a:ext cx="3552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" y="4616"/>
              <a:ext cx="1360" cy="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" y="4616"/>
              <a:ext cx="1363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" y="4616"/>
              <a:ext cx="682" cy="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" y="5101"/>
              <a:ext cx="681" cy="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" y="5864"/>
              <a:ext cx="136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" y="5587"/>
              <a:ext cx="1361" cy="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5669" y="4862"/>
              <a:ext cx="0" cy="967"/>
            </a:xfrm>
            <a:prstGeom prst="line">
              <a:avLst/>
            </a:prstGeom>
            <a:noFill/>
            <a:ln w="7303">
              <a:solidFill>
                <a:srgbClr val="0099C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" y="4790"/>
              <a:ext cx="2519" cy="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" y="5327"/>
              <a:ext cx="2519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904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0"/>
            <a:ext cx="1207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"/>
            <a:ext cx="121539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2018-12-12 a la(s) 11.39.51 p. 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" y="0"/>
            <a:ext cx="12186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8-12-12 a la(s) 11.40.16 p. 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" y="0"/>
            <a:ext cx="12186271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826" y="4591050"/>
            <a:ext cx="220471" cy="3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38100"/>
            <a:ext cx="12058650" cy="6781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086895" y="5409128"/>
            <a:ext cx="18373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latin typeface="Arial Black" panose="020B0A04020102020204" pitchFamily="34" charset="0"/>
              </a:rPr>
              <a:t>NO </a:t>
            </a:r>
          </a:p>
          <a:p>
            <a:r>
              <a:rPr lang="es-CO" sz="1200" b="1" dirty="0" smtClean="0">
                <a:latin typeface="Arial Black" panose="020B0A04020102020204" pitchFamily="34" charset="0"/>
              </a:rPr>
              <a:t>DISPONIBLE</a:t>
            </a:r>
            <a:endParaRPr lang="es-CO" sz="1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0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3337"/>
            <a:ext cx="12163425" cy="679132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589170" y="3721995"/>
            <a:ext cx="18373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latin typeface="Arial Black" panose="020B0A04020102020204" pitchFamily="34" charset="0"/>
              </a:rPr>
              <a:t>NO </a:t>
            </a:r>
          </a:p>
          <a:p>
            <a:r>
              <a:rPr lang="es-CO" sz="1200" b="1" dirty="0" smtClean="0">
                <a:latin typeface="Arial Black" panose="020B0A04020102020204" pitchFamily="34" charset="0"/>
              </a:rPr>
              <a:t>DISPONIBLES</a:t>
            </a:r>
            <a:endParaRPr lang="es-CO" sz="1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9-04-16 a la(s) 9.58.22 a. 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" y="0"/>
            <a:ext cx="12123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2019-04-16 a la(s) 9.56.53 a. 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" y="0"/>
            <a:ext cx="1213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3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2019-04-16 a la(s) 9.58.06 a. 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6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10999</TotalTime>
  <Words>4</Words>
  <Application>Microsoft Office PowerPoint</Application>
  <PresentationFormat>Panorámica</PresentationFormat>
  <Paragraphs>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LINA</dc:creator>
  <cp:lastModifiedBy>ZFIP_Comercial</cp:lastModifiedBy>
  <cp:revision>115</cp:revision>
  <dcterms:created xsi:type="dcterms:W3CDTF">2018-08-13T16:21:32Z</dcterms:created>
  <dcterms:modified xsi:type="dcterms:W3CDTF">2021-04-17T13:42:46Z</dcterms:modified>
</cp:coreProperties>
</file>